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58" r:id="rId5"/>
    <p:sldId id="259" r:id="rId6"/>
    <p:sldId id="260" r:id="rId7"/>
    <p:sldId id="275" r:id="rId8"/>
    <p:sldId id="261" r:id="rId9"/>
    <p:sldId id="263" r:id="rId10"/>
    <p:sldId id="264" r:id="rId11"/>
    <p:sldId id="266" r:id="rId12"/>
    <p:sldId id="270" r:id="rId13"/>
    <p:sldId id="271" r:id="rId14"/>
    <p:sldId id="272" r:id="rId15"/>
    <p:sldId id="273" r:id="rId16"/>
    <p:sldId id="276" r:id="rId17"/>
    <p:sldId id="267" r:id="rId18"/>
    <p:sldId id="268" r:id="rId19"/>
    <p:sldId id="274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8915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125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4891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EC5D870-0909-4C2A-9F4B-3198576B8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92E688B-662B-4E30-BB05-A6E8C9BCA4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49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93446E2-60C3-490A-86C7-F6A442B581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8FE55FB-D32C-4D9B-88D7-87E8286A70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554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BAF2516-82AC-4B63-9F6B-E8C795C8BD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AC8ECB5-AF86-4C96-824F-B9B8C6C92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21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D8C7BAC-A900-4D92-9C77-7A77989596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45CFD6-574C-4030-8E37-86F016944A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142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9209178-F6C5-4BF0-8F9B-2308EADCFC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23B1E1E-F5C2-4B50-B602-79D722064B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153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303A922-F3D8-4DFE-9268-31B32FB742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EE19F48-DEAC-44F4-8238-8ABF1D09C9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557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B1E5A6C-00DB-4B8B-ACB2-424867DBED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E1084C6-7D50-4AF8-B6D7-92D6DEE66F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950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84AD1DE-7075-4365-8034-AA1BD10F7C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7301C36-54C3-4800-B7ED-BB3F84E5B7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589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316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3A6D118-CB31-4E76-8534-FDADD20C37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95662A8-EC01-4AC0-AA57-E06969716B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27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E6DB3B0-F975-444E-A24F-C076A4F7FD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3F05241-493D-41FC-943E-3C2CCD56AB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305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129044F-E9CD-4194-A848-570397063D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B9ECE44-3D00-4FF7-8BB3-B8F765E985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448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1AD1637-EAE4-457C-B0C3-1FB7356353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3A67476-0953-44A0-9CA6-69184D5425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006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A889331-E149-4B32-9A0B-80E658DE05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BC1070E-EF6F-422B-9F92-F7F9F9D001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494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BFEF0FB-4520-46CB-91FA-2375D7C11D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8CC0686-C033-47A8-B78A-D48F00B5A9E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222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DBB9462-B37A-4781-9A07-8B4FDF6F94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BB1BECC-CA30-4DF6-9704-481FC98B63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985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B1EE426-CADE-4D90-AEE6-B2638008EE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F87E389-6FB6-4E83-B2F5-214C5D53C8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581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4B65FB4-8CF5-4474-8901-54B7922EDDF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B554689-1339-483D-8669-3960E583F9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939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0BC6D04-68FB-4F0C-9FCA-592F03C445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0353081-42C1-4BD7-B92B-192F93F950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19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5834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94E0D4-5418-4E5C-A42E-155CFCBF88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7881A99-44EB-4A6F-B939-B85FB2A19F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068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4706CC8-B04B-4CBA-A6CC-C1981913C0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A8C7EBD-D5A4-43D6-8EAA-8A190272BE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901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7FDDFA6-3DE1-420B-A62E-30999C3373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C62B838-7CE0-49F0-892C-32E5FA75FF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781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129EDF8-A492-4E97-87E3-57DB3E7E8B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B1FF7AE-857A-416A-A119-AABC165A39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45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376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128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742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748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085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230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2F9D-9423-4606-AFFB-82D48DD1606E}" type="datetimeFigureOut">
              <a:rPr lang="en-US" smtClean="0"/>
              <a:pPr/>
              <a:t>25-Dec-15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CAFE5-C672-4C53-8887-47CD237B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740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90E86B-0C61-425E-93C5-2C7E034054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76EB14-0AC7-4914-9D03-B64F02AF3B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30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8FB1EA-3B78-4A7C-8E0C-5F73B55099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25-Dec-15</a:t>
            </a:fld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3C0DE7-0842-4E6E-89D4-B1952C74AE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082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Reproductive disorder disease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576064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simple language this can defined as disease affecting that lead to infertility or sterility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fertility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 ability of an animal to reproduce 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Infertility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 temporary inability of the animal to reproduce 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Sterility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permanent inability of the animal to produce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Causes :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1-anatomical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(hereditary disease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or structural defector 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2-functinal defect(hormonal disease)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3-infection causes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4-management  causes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84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True hermaphrodite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2924777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H:\DCIM\101MSDCF\DSC02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628800"/>
            <a:ext cx="2829713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472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Male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pseudohermaphrodite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8675" name="Picture 2" descr="D:\سيديات علمية\PATHOLOGY (F)\femrepro\002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916832"/>
            <a:ext cx="6065829" cy="4536000"/>
          </a:xfr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88840"/>
            <a:ext cx="3067946" cy="44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268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Segmental aplasia of the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mullerian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duct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Uterus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didelphys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double cervix in cow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Double cervix in cow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5274" y="2174875"/>
            <a:ext cx="2304040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9207" y="2174875"/>
            <a:ext cx="2553410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44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Segmental aplasia of the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mullerian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duct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Uterus </a:t>
            </a:r>
            <a:r>
              <a:rPr lang="en-US" dirty="0" err="1" smtClean="0"/>
              <a:t>uncorns</a:t>
            </a:r>
            <a:r>
              <a:rPr lang="en-US" dirty="0" smtClean="0"/>
              <a:t> in cow</a:t>
            </a:r>
            <a:endParaRPr lang="en-US" dirty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Uterus </a:t>
            </a:r>
            <a:r>
              <a:rPr lang="en-US" dirty="0" err="1" smtClean="0"/>
              <a:t>uncorns</a:t>
            </a:r>
            <a:r>
              <a:rPr lang="en-US" dirty="0" smtClean="0"/>
              <a:t> in sow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567" y="2237683"/>
            <a:ext cx="4389884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3821464" cy="449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88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2" descr="D:\سيديات علمية\PATHOLOGY (F)\femrepro\050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70988" cy="685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57953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Segmental aplasia of the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mullerian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duct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1054" y="836712"/>
            <a:ext cx="9036496" cy="5904656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</a:rPr>
              <a:t>White heifer disease</a:t>
            </a:r>
            <a:r>
              <a:rPr lang="en-US" dirty="0">
                <a:latin typeface="Times New Roman"/>
              </a:rPr>
              <a:t>: Due to arrested development of the </a:t>
            </a:r>
            <a:r>
              <a:rPr lang="en-US" dirty="0" err="1" smtClean="0">
                <a:latin typeface="Times New Roman"/>
              </a:rPr>
              <a:t>Mullerian</a:t>
            </a:r>
            <a:r>
              <a:rPr lang="en-US" dirty="0" smtClean="0">
                <a:latin typeface="Times New Roman"/>
              </a:rPr>
              <a:t> duct </a:t>
            </a:r>
            <a:r>
              <a:rPr lang="en-US" dirty="0">
                <a:latin typeface="Times New Roman"/>
              </a:rPr>
              <a:t>system, the uterus and the vagina are incompletely </a:t>
            </a:r>
            <a:r>
              <a:rPr lang="en-US" dirty="0" smtClean="0">
                <a:latin typeface="Times New Roman"/>
              </a:rPr>
              <a:t>developed and development of hymen membrane but </a:t>
            </a:r>
            <a:r>
              <a:rPr lang="en-US" dirty="0">
                <a:latin typeface="Times New Roman"/>
              </a:rPr>
              <a:t>the ovaries and vulva are always normal. This abnormality </a:t>
            </a:r>
            <a:r>
              <a:rPr lang="en-US" dirty="0" smtClean="0">
                <a:latin typeface="Times New Roman"/>
              </a:rPr>
              <a:t>in heifer </a:t>
            </a:r>
            <a:r>
              <a:rPr lang="en-US" dirty="0">
                <a:latin typeface="Times New Roman"/>
              </a:rPr>
              <a:t>is called white heifer </a:t>
            </a:r>
            <a:r>
              <a:rPr lang="en-US" dirty="0" smtClean="0">
                <a:latin typeface="Times New Roman"/>
              </a:rPr>
              <a:t>disease. Because found in white shorthorn breed </a:t>
            </a:r>
            <a:endParaRPr lang="en-US" dirty="0"/>
          </a:p>
        </p:txBody>
      </p:sp>
      <p:pic>
        <p:nvPicPr>
          <p:cNvPr id="5123" name="Picture 3" descr="C:\Users\emad\Pictures\yyy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57628"/>
            <a:ext cx="4277510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mad\Pictures\wwww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25144"/>
            <a:ext cx="22860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58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Ovarian hypoplasia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836713"/>
            <a:ext cx="4040188" cy="648072"/>
          </a:xfrm>
        </p:spPr>
        <p:txBody>
          <a:bodyPr/>
          <a:lstStyle/>
          <a:p>
            <a:r>
              <a:rPr lang="en-US" dirty="0" smtClean="0"/>
              <a:t>Ovarian hypoplasia in cow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834" y="1628775"/>
            <a:ext cx="379167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836713"/>
            <a:ext cx="4041775" cy="6480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Different between normal and abnormal ovary histology </a:t>
            </a:r>
            <a:endParaRPr lang="en-US" dirty="0"/>
          </a:p>
        </p:txBody>
      </p:sp>
      <p:pic>
        <p:nvPicPr>
          <p:cNvPr id="8" name="Picture 2" descr="D:\سيديات علمية\PATHOLOGY (F)\femrepro\013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91917" y="3703790"/>
            <a:ext cx="4498975" cy="3154210"/>
          </a:xfrm>
          <a:noFill/>
        </p:spPr>
      </p:pic>
      <p:pic>
        <p:nvPicPr>
          <p:cNvPr id="9" name="Picture 4" descr="D:\سيديات علمية\comparative anatomy\COM.ANAT\Data\Reproductive\mammal\images\ovary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9973" y="1484784"/>
            <a:ext cx="471487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90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Ovarian hypoplasia         inactive ovaries    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0" y="692696"/>
            <a:ext cx="4644008" cy="616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hereditary causes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the case either heifer or cow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 either bilateral or unilateral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ovary effect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  the surface of ovary groove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5- the reproductive system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infantile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clinical signs of case anestrous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no respond  to treatment with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folligon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388296" cy="6165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decrease FSH hormone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 – the case mostly cow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always  bilateral ovary effected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 the surface of ovary smooth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5- the reproductive system normal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clinical signs of case anestrous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 – respond  to  treatment  by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folligon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0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Atresia of vulva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8326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vulva of heifer is small so causes dystocia so must treatment by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episitotomy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emad\Pictures\image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17716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mad\Pictures\iiii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178" y="3140968"/>
            <a:ext cx="336433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338246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8037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2008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Anatomical or structural defect could be congenital or acquired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07504" y="980728"/>
            <a:ext cx="468052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Congenital(newborn) anomaly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aplasia /absent of ovary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hypoplasia of ovary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white heifer disease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 double cervix and external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5- agenesis or aplasia of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fallopian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tube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6- atresia of vulva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7- hermaphrodite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8- freemartins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932040" y="979714"/>
            <a:ext cx="4104456" cy="5761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Acquired anomaly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Overo-bursal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adhesion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adhesion of uterus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3-prolapse of annular rings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 fracture of pelvis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ovarian tumor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vulval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tumor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7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Acquired defect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94928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Ovaro-bursal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adhesion: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be due to following: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infection causes  ex. extension of peritonitis due to traumatic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reticulitis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into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ovaro-bursal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area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peritoneal tuberculosis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defective manipulation of ovaries like removal  of corpus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luteum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leading to bleeding and adhesions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8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Acquired defect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59766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Adhesion of uterus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:adhesion of uterus to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omentum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intestine or to abdominal wall may occur following caesarean operation 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Stenosis of cervix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:may as a result of severe cervicitis or due to traumatic injuries . Forceful introduction of AI gun also leads to this.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Fracture of pelvis 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leads to stenosis  of the pelvis . This increases the chances of dystocia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Tumors 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the vagina 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ervix and uterus causing obstruction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2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4766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Definition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548680"/>
            <a:ext cx="8918930" cy="61926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Teratology: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The division of embryology and pathology dealing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abnormal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development and malformation of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antenatal(fetal) individual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is called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teratology .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Anomaly: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If the malformation involves only an organ or part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body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it is called an anomaly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Monster: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If the deformity or malformation is extensive, the animal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called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monster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Intersex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An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individu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having some of the characteristics of both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sexes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therefore showing abnormalities of sexual development,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called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intersex</a:t>
            </a:r>
          </a:p>
        </p:txBody>
      </p:sp>
    </p:spTree>
    <p:extLst>
      <p:ext uri="{BB962C8B-B14F-4D97-AF65-F5344CB8AC3E}">
        <p14:creationId xmlns:p14="http://schemas.microsoft.com/office/powerpoint/2010/main" xmlns="" val="249275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2088232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Bovine freemartin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 sterile female calf , born co-twin with a male fetus that shows underdevelopment or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misdevelopment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genital tract as a result of early development of vascular anastomoses  between fetuses of different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gender. In cattle this condition is observed in 95% of twin pregnancies  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258" y="3766811"/>
            <a:ext cx="446275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emad\Pictures\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30179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88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052736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latin typeface="Times New Roman"/>
              </a:rPr>
              <a:t>Placental anastomoses </a:t>
            </a:r>
            <a:r>
              <a:rPr lang="en-US" sz="2400" dirty="0">
                <a:latin typeface="Times New Roman"/>
              </a:rPr>
              <a:t>that occur in the early embryonic life are responsible for </a:t>
            </a:r>
            <a:r>
              <a:rPr lang="en-US" sz="2400" dirty="0" err="1">
                <a:latin typeface="Times New Roman"/>
              </a:rPr>
              <a:t>freemartinism</a:t>
            </a:r>
            <a:r>
              <a:rPr lang="en-US" sz="2400" dirty="0">
                <a:latin typeface="Times New Roman"/>
              </a:rPr>
              <a:t>; </a:t>
            </a:r>
            <a:r>
              <a:rPr lang="en-US" sz="2400" dirty="0" smtClean="0">
                <a:latin typeface="Times New Roman"/>
              </a:rPr>
              <a:t>their presence </a:t>
            </a:r>
            <a:r>
              <a:rPr lang="en-US" sz="2400" dirty="0">
                <a:latin typeface="Times New Roman"/>
              </a:rPr>
              <a:t>in females results in </a:t>
            </a:r>
            <a:r>
              <a:rPr lang="en-US" sz="2400" dirty="0" err="1">
                <a:latin typeface="Times New Roman"/>
              </a:rPr>
              <a:t>masculinisation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4567808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Clinical signs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1-the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vulva is smaller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present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tuft of hair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enlarged clitoris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a common finding and complete hymen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vagina is shorter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than in normal development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-the uterus rudimentary or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cord like and small ovary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5- presence of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seminal vesicle 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:\DCIM\101MSDCF\DSC023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5621" y="1412776"/>
            <a:ext cx="242332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CIM\101MSDCF\DSC02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8148" y="1412776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mad\Pictures\index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8148" y="4292776"/>
            <a:ext cx="4415852" cy="24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45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30100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Diagnosis freemartin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>
          <a:xfrm>
            <a:off x="179512" y="1600200"/>
            <a:ext cx="8869812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1- vagina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shorter(5-7cm)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 in normal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development(12-15cm)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dirty="0">
                <a:latin typeface="Times New Roman"/>
              </a:rPr>
              <a:t>molecular and cytogenetic analysis </a:t>
            </a:r>
            <a:endParaRPr lang="en-US" dirty="0"/>
          </a:p>
        </p:txBody>
      </p:sp>
      <p:pic>
        <p:nvPicPr>
          <p:cNvPr id="8" name="Picture 2" descr="D:\سيديات علمية\PATHOLOGY (F)\femrepro\005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43848"/>
            <a:ext cx="462134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5848"/>
            <a:ext cx="4329432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13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hermaphrodite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8326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</a:rPr>
              <a:t>True hermaphrodite: </a:t>
            </a:r>
            <a:r>
              <a:rPr lang="en-US" sz="2400" dirty="0">
                <a:latin typeface="Arial"/>
              </a:rPr>
              <a:t>An </a:t>
            </a:r>
            <a:r>
              <a:rPr lang="en-US" dirty="0">
                <a:latin typeface="Times New Roman"/>
              </a:rPr>
              <a:t>individual having both testis and ovary </a:t>
            </a:r>
            <a:r>
              <a:rPr lang="en-US" dirty="0" smtClean="0">
                <a:latin typeface="Times New Roman"/>
              </a:rPr>
              <a:t>or </a:t>
            </a:r>
            <a:r>
              <a:rPr lang="en-US" dirty="0" err="1" smtClean="0">
                <a:latin typeface="Times New Roman"/>
              </a:rPr>
              <a:t>ovotestes</a:t>
            </a:r>
            <a:r>
              <a:rPr lang="en-US" dirty="0">
                <a:latin typeface="Times New Roman"/>
              </a:rPr>
              <a:t>, is called true hermaphrodite</a:t>
            </a:r>
            <a:r>
              <a:rPr lang="en-US" dirty="0" smtClean="0">
                <a:latin typeface="Times New Roman"/>
              </a:rPr>
              <a:t>.</a:t>
            </a:r>
          </a:p>
          <a:p>
            <a:pPr marL="0" indent="0" algn="just">
              <a:buNone/>
            </a:pPr>
            <a:r>
              <a:rPr lang="en-US" dirty="0" err="1">
                <a:solidFill>
                  <a:srgbClr val="FF0000"/>
                </a:solidFill>
                <a:latin typeface="Times New Roman"/>
              </a:rPr>
              <a:t>Pseudohermaphrodite</a:t>
            </a:r>
            <a:r>
              <a:rPr lang="en-US" dirty="0">
                <a:latin typeface="Times New Roman"/>
              </a:rPr>
              <a:t>: </a:t>
            </a:r>
            <a:r>
              <a:rPr lang="en-US" sz="2400" dirty="0">
                <a:latin typeface="Arial"/>
              </a:rPr>
              <a:t>An </a:t>
            </a:r>
            <a:r>
              <a:rPr lang="en-US" dirty="0">
                <a:latin typeface="Times New Roman"/>
              </a:rPr>
              <a:t>individual having gonads of only one </a:t>
            </a:r>
            <a:r>
              <a:rPr lang="en-US" dirty="0" smtClean="0">
                <a:latin typeface="Times New Roman"/>
              </a:rPr>
              <a:t>sex (either </a:t>
            </a:r>
            <a:r>
              <a:rPr lang="en-US" dirty="0">
                <a:latin typeface="Times New Roman"/>
              </a:rPr>
              <a:t>ovary or testis) but external genitalia and secondary </a:t>
            </a:r>
            <a:r>
              <a:rPr lang="en-US" dirty="0" smtClean="0">
                <a:latin typeface="Times New Roman"/>
              </a:rPr>
              <a:t>characters of </a:t>
            </a:r>
            <a:r>
              <a:rPr lang="en-US" dirty="0">
                <a:latin typeface="Times New Roman"/>
              </a:rPr>
              <a:t>opposite </a:t>
            </a:r>
            <a:r>
              <a:rPr lang="en-US" dirty="0" smtClean="0">
                <a:latin typeface="Times New Roman"/>
              </a:rPr>
              <a:t>sex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</a:rPr>
              <a:t>Male </a:t>
            </a:r>
            <a:r>
              <a:rPr lang="en-US" dirty="0" err="1">
                <a:solidFill>
                  <a:srgbClr val="FF0000"/>
                </a:solidFill>
                <a:latin typeface="Times New Roman"/>
              </a:rPr>
              <a:t>pseudohermaphrodite</a:t>
            </a:r>
            <a:r>
              <a:rPr lang="en-US" dirty="0">
                <a:latin typeface="Times New Roman"/>
              </a:rPr>
              <a:t>: An individual having testes </a:t>
            </a:r>
            <a:r>
              <a:rPr lang="en-US" dirty="0" smtClean="0">
                <a:latin typeface="Times New Roman"/>
              </a:rPr>
              <a:t>but phenotypically </a:t>
            </a:r>
            <a:r>
              <a:rPr lang="en-US" dirty="0">
                <a:latin typeface="Times New Roman"/>
              </a:rPr>
              <a:t>resembles to female, is called </a:t>
            </a:r>
            <a:r>
              <a:rPr lang="en-US" dirty="0" smtClean="0">
                <a:latin typeface="Times New Roman"/>
              </a:rPr>
              <a:t>male </a:t>
            </a:r>
            <a:r>
              <a:rPr lang="en-US" dirty="0" err="1" smtClean="0">
                <a:latin typeface="Times New Roman"/>
              </a:rPr>
              <a:t>pseudohermaphrodite</a:t>
            </a:r>
            <a:endParaRPr lang="en-US" dirty="0" smtClean="0">
              <a:latin typeface="Times New Roman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/>
              </a:rPr>
              <a:t>Female </a:t>
            </a:r>
            <a:r>
              <a:rPr lang="en-US" dirty="0" err="1">
                <a:solidFill>
                  <a:srgbClr val="FF0000"/>
                </a:solidFill>
                <a:latin typeface="Times New Roman"/>
              </a:rPr>
              <a:t>pseudohermaphrodite</a:t>
            </a:r>
            <a:r>
              <a:rPr lang="en-US" dirty="0">
                <a:latin typeface="Times New Roman"/>
              </a:rPr>
              <a:t>: An individual having ovaries </a:t>
            </a:r>
            <a:r>
              <a:rPr lang="en-US" dirty="0" smtClean="0">
                <a:latin typeface="Times New Roman"/>
              </a:rPr>
              <a:t>but </a:t>
            </a:r>
            <a:r>
              <a:rPr lang="en-US" dirty="0" err="1" smtClean="0">
                <a:latin typeface="Times New Roman"/>
              </a:rPr>
              <a:t>phenotypically</a:t>
            </a:r>
            <a:r>
              <a:rPr lang="en-US" dirty="0" smtClean="0">
                <a:latin typeface="Times New Roman"/>
              </a:rPr>
              <a:t> </a:t>
            </a:r>
            <a:r>
              <a:rPr lang="en-US" dirty="0">
                <a:latin typeface="Times New Roman"/>
              </a:rPr>
              <a:t>resembles to male, is called </a:t>
            </a:r>
            <a:r>
              <a:rPr lang="en-US" dirty="0" smtClean="0">
                <a:latin typeface="Times New Roman"/>
              </a:rPr>
              <a:t>female </a:t>
            </a:r>
            <a:r>
              <a:rPr lang="en-US" dirty="0" err="1" smtClean="0">
                <a:latin typeface="Times New Roman"/>
              </a:rPr>
              <a:t>pseudohermaphrodite</a:t>
            </a:r>
            <a:r>
              <a:rPr lang="en-US" dirty="0">
                <a:latin typeface="Times New Roman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50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766</Words>
  <Application>Microsoft Office PowerPoint</Application>
  <PresentationFormat>On-screen Show (4:3)</PresentationFormat>
  <Paragraphs>94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نسق Office</vt:lpstr>
      <vt:lpstr>Office Theme</vt:lpstr>
      <vt:lpstr>1_Office Theme</vt:lpstr>
      <vt:lpstr>Reproductive disorder disease</vt:lpstr>
      <vt:lpstr>Anatomical or structural defect could be congenital or acquired </vt:lpstr>
      <vt:lpstr>Acquired defect</vt:lpstr>
      <vt:lpstr>Acquired defect</vt:lpstr>
      <vt:lpstr>Definition </vt:lpstr>
      <vt:lpstr>Bovine freemartin : a sterile female calf , born co-twin with a male fetus that shows underdevelopment or misdevelopment genital tract as a result of early development of vascular anastomoses  between fetuses of different gender. In cattle this condition is observed in 95% of twin pregnancies  </vt:lpstr>
      <vt:lpstr>Causes :Placental anastomoses that occur in the early embryonic life are responsible for freemartinism; their presence in females results in masculinisation</vt:lpstr>
      <vt:lpstr>Diagnosis freemartin</vt:lpstr>
      <vt:lpstr>hermaphrodite</vt:lpstr>
      <vt:lpstr>True hermaphrodite </vt:lpstr>
      <vt:lpstr>Male pseudohermaphrodite </vt:lpstr>
      <vt:lpstr>Segmental aplasia of the mullerian duct</vt:lpstr>
      <vt:lpstr>Segmental aplasia of the mullerian duct</vt:lpstr>
      <vt:lpstr>Slide 14</vt:lpstr>
      <vt:lpstr>Segmental aplasia of the mullerian duct</vt:lpstr>
      <vt:lpstr>Ovarian hypoplasia </vt:lpstr>
      <vt:lpstr>Ovarian hypoplasia         inactive ovaries       </vt:lpstr>
      <vt:lpstr>Atresia of vulva</vt:lpstr>
    </vt:vector>
  </TitlesOfParts>
  <Company>Ahmed-Under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Reproductive disorder disease</dc:title>
  <dc:creator>emad</dc:creator>
  <cp:lastModifiedBy>naim.alhusaini@gmail.com</cp:lastModifiedBy>
  <cp:revision>39</cp:revision>
  <dcterms:created xsi:type="dcterms:W3CDTF">2014-12-26T12:25:30Z</dcterms:created>
  <dcterms:modified xsi:type="dcterms:W3CDTF">2015-12-25T17:41:58Z</dcterms:modified>
</cp:coreProperties>
</file>